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9" r:id="rId3"/>
    <p:sldId id="266" r:id="rId4"/>
    <p:sldId id="262" r:id="rId5"/>
    <p:sldId id="308" r:id="rId6"/>
    <p:sldId id="310" r:id="rId7"/>
    <p:sldId id="268" r:id="rId8"/>
    <p:sldId id="281" r:id="rId9"/>
    <p:sldId id="282" r:id="rId10"/>
    <p:sldId id="285" r:id="rId11"/>
    <p:sldId id="288" r:id="rId12"/>
    <p:sldId id="289" r:id="rId13"/>
    <p:sldId id="290" r:id="rId14"/>
    <p:sldId id="291" r:id="rId15"/>
    <p:sldId id="292" r:id="rId16"/>
    <p:sldId id="293" r:id="rId17"/>
    <p:sldId id="294" r:id="rId18"/>
    <p:sldId id="300" r:id="rId19"/>
    <p:sldId id="306" r:id="rId20"/>
    <p:sldId id="297" r:id="rId21"/>
    <p:sldId id="298" r:id="rId22"/>
    <p:sldId id="301" r:id="rId23"/>
    <p:sldId id="302" r:id="rId24"/>
    <p:sldId id="303" r:id="rId25"/>
    <p:sldId id="299" r:id="rId26"/>
    <p:sldId id="304" r:id="rId27"/>
    <p:sldId id="305" r:id="rId28"/>
    <p:sldId id="307" r:id="rId29"/>
    <p:sldId id="287" r:id="rId30"/>
    <p:sldId id="311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09" autoAdjust="0"/>
    <p:restoredTop sz="94660"/>
  </p:normalViewPr>
  <p:slideViewPr>
    <p:cSldViewPr snapToGrid="0">
      <p:cViewPr varScale="1">
        <p:scale>
          <a:sx n="156" d="100"/>
          <a:sy n="156" d="100"/>
        </p:scale>
        <p:origin x="104" y="2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9C0673-02EF-A4A9-1188-C4699AF445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1B3810D-2D6E-5FA7-5BCB-AF200DA9C5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4BDECB-AFE9-CF26-2659-FAB2188E28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20CDA-AF65-4058-8FF1-5707C17625F4}" type="datetimeFigureOut">
              <a:rPr lang="en-US" smtClean="0"/>
              <a:t>4/3/2024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63B9B7-A42E-A10F-6CFD-19FE76101A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D1A539-2C06-8830-EFA1-548363B86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26EDC-0254-483A-A74D-508DD4B8DC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820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80E631-1F9A-774F-655D-16963060FB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404222C-B8B7-79C8-CC37-07A95CE2BD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965638-6534-F988-922A-AF9875B91C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20CDA-AF65-4058-8FF1-5707C17625F4}" type="datetimeFigureOut">
              <a:rPr lang="en-US" smtClean="0"/>
              <a:t>4/3/2024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332804-E96A-88CD-45D0-B607D9A708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607AC6-2C56-31A1-01A2-EA319D36F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26EDC-0254-483A-A74D-508DD4B8DC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1863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36B29FE-ACBC-6AFA-B9C9-44FDAD1CA7D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4E6F64-638D-E719-42C9-2361079989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4016A1-77CC-BAAC-59D6-876D556409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20CDA-AF65-4058-8FF1-5707C17625F4}" type="datetimeFigureOut">
              <a:rPr lang="en-US" smtClean="0"/>
              <a:t>4/3/2024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BE8F61-9C33-6F2A-D8EC-A8798626FE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C1DF42-F741-6DAB-0F18-A44C508813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26EDC-0254-483A-A74D-508DD4B8DC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2708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EE2B1-7727-104E-45CB-77E003637B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031835-848F-E082-E309-ACC824E247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D93D2-2896-8E50-A8F7-342267DA65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20CDA-AF65-4058-8FF1-5707C17625F4}" type="datetimeFigureOut">
              <a:rPr lang="en-US" smtClean="0"/>
              <a:t>4/3/2024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8F89B9-9498-209B-EB2F-25E84B270E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87A6EF-B4B9-D06E-D37A-0BE7A3FDA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26EDC-0254-483A-A74D-508DD4B8DC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17857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608F07-9563-953C-08CB-4DB0C42E02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1A4720-A19D-6231-4364-FC50A5DB1E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65177B-08E1-A1B3-C824-E8F80BC23C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20CDA-AF65-4058-8FF1-5707C17625F4}" type="datetimeFigureOut">
              <a:rPr lang="en-US" smtClean="0"/>
              <a:t>4/3/2024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3B4DBF-A6BE-D9BA-CAFB-763D90E673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FA7EE3-C805-6D82-2FCC-349558363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26EDC-0254-483A-A74D-508DD4B8DC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7098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4D82DD-DFD8-6591-BC43-E9830CA1D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C7B4A4-19FD-6765-370E-A339F8D99D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8AB08D-C6EC-9285-2763-8E08163625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4862AF-50CD-B51C-2A6B-116C289114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20CDA-AF65-4058-8FF1-5707C17625F4}" type="datetimeFigureOut">
              <a:rPr lang="en-US" smtClean="0"/>
              <a:t>4/3/2024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6D7895-F496-2B02-00CC-395C29BC4A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384F0F-43B4-9EF5-F33C-3C305593DE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26EDC-0254-483A-A74D-508DD4B8DC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3546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EE1B8-90F7-E6CE-C585-E9A76E138D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C6DF83-DD7F-8F9D-0B60-B46A15F307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6690A6-E15D-2F83-215F-72189DB076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DEE6E0C-04D7-5299-2B87-EE4B6AC5193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E4BF09F-370A-F10A-2DD5-79C43A7B9A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804094E-C931-0D3F-100A-6F5690D3F2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20CDA-AF65-4058-8FF1-5707C17625F4}" type="datetimeFigureOut">
              <a:rPr lang="en-US" smtClean="0"/>
              <a:t>4/3/2024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31A4421-5EF8-F93A-780A-1178711F94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DAAC994-BE97-1639-5ABC-2C0477F5D7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26EDC-0254-483A-A74D-508DD4B8DC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814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0EFE52-92BE-2880-D55E-B5F512764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A6AEDFE-04F8-564E-3C48-A4B5B33EF0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20CDA-AF65-4058-8FF1-5707C17625F4}" type="datetimeFigureOut">
              <a:rPr lang="en-US" smtClean="0"/>
              <a:t>4/3/2024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DFC4C6-6A87-E120-7385-05800A0F67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6F2460-2959-F480-F9EE-E1A3BA28D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26EDC-0254-483A-A74D-508DD4B8DC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8913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8FFFE89-8AFA-3062-7E96-DF183082C1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20CDA-AF65-4058-8FF1-5707C17625F4}" type="datetimeFigureOut">
              <a:rPr lang="en-US" smtClean="0"/>
              <a:t>4/3/2024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5E348B6-630C-4D1D-FE16-FC0B89129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0F540C-4826-CDD2-C936-06A7992CC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26EDC-0254-483A-A74D-508DD4B8DC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9255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276C3-B4F3-4C3D-BB8B-FA363B379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148C58-13CA-0AA5-6883-9E36292330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4DBE01-76AF-996D-FE2F-297D80B49F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81418C-666B-8994-CE8B-456A699350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20CDA-AF65-4058-8FF1-5707C17625F4}" type="datetimeFigureOut">
              <a:rPr lang="en-US" smtClean="0"/>
              <a:t>4/3/2024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8CC1F6-EF59-C45C-3B47-66C67A0A40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708B2E-1547-B01B-B5EE-269D8D9F1B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26EDC-0254-483A-A74D-508DD4B8DC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8353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32B35-7FFD-A276-D696-11B1A9C6F3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ECB29F-8CB8-1B3F-FD71-AF6FE402F69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B88484-84F3-CC31-AFDC-3B20CF1A11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A73F24-9710-3AF3-CED8-3686DC82C2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20CDA-AF65-4058-8FF1-5707C17625F4}" type="datetimeFigureOut">
              <a:rPr lang="en-US" smtClean="0"/>
              <a:t>4/3/2024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5CF1CB-5BF9-0E09-A72C-4339A7D4ED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36136A-AED4-C7E5-04ED-9F7250E91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26EDC-0254-483A-A74D-508DD4B8DC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7772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23FA7B6-D277-9C34-A3DB-B521C2E294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16E8F9-A0EC-2701-15B2-105CA24F03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4E65B8-5B57-BD55-D1E4-F1D5FA52DF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E20CDA-AF65-4058-8FF1-5707C17625F4}" type="datetimeFigureOut">
              <a:rPr lang="en-US" smtClean="0"/>
              <a:t>4/3/2024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D9A42C-EEBE-8B98-7733-382B1458FC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3D39A7-75E0-561E-FE88-144B549CA1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026EDC-0254-483A-A74D-508DD4B8DC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99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6F72F-B369-2DBA-5D80-FF802AFB6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for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748C21-7D67-A9D3-9098-01646DA3F3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Recap from 2 weeks ago</a:t>
            </a:r>
          </a:p>
          <a:p>
            <a:r>
              <a:rPr lang="en-US" dirty="0"/>
              <a:t>Mutual information</a:t>
            </a:r>
          </a:p>
          <a:p>
            <a:r>
              <a:rPr lang="en-US" dirty="0"/>
              <a:t>Natural image statistics</a:t>
            </a:r>
          </a:p>
          <a:p>
            <a:r>
              <a:rPr lang="en-US" dirty="0"/>
              <a:t>Experiments removing +L –S images</a:t>
            </a:r>
          </a:p>
          <a:p>
            <a:r>
              <a:rPr lang="en-US" dirty="0"/>
              <a:t>Future hypotheses to test</a:t>
            </a:r>
          </a:p>
        </p:txBody>
      </p:sp>
    </p:spTree>
    <p:extLst>
      <p:ext uri="{BB962C8B-B14F-4D97-AF65-F5344CB8AC3E}">
        <p14:creationId xmlns:p14="http://schemas.microsoft.com/office/powerpoint/2010/main" val="16899188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F84914-34BE-F8B5-5FCE-FB218137F9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1737" y="-12246"/>
            <a:ext cx="9855654" cy="953295"/>
          </a:xfrm>
        </p:spPr>
        <p:txBody>
          <a:bodyPr/>
          <a:lstStyle/>
          <a:p>
            <a:r>
              <a:rPr lang="en-US" dirty="0"/>
              <a:t>Cluster of +L and –S pixels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8C88A6-BE0A-B359-125D-AB3544B36C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E68C2A-AD3C-8CFA-34CA-4AA02FD262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1737" y="844323"/>
            <a:ext cx="5761495" cy="5901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084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CF8B94-7D76-B72D-490E-0A41AE590B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F90ACC-A037-2F40-57DE-ABA4A0B02E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77BFB3-CC72-FF8A-B399-4258580B3C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0906" y="889907"/>
            <a:ext cx="5751062" cy="5923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7425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C5A6A-6133-FF34-46C5-EFAA9EED89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107" y="18255"/>
            <a:ext cx="10515600" cy="1325563"/>
          </a:xfrm>
        </p:spPr>
        <p:txBody>
          <a:bodyPr/>
          <a:lstStyle/>
          <a:p>
            <a:r>
              <a:rPr lang="en-US" dirty="0"/>
              <a:t>Most extreme examples come from this image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914AE6-BAEA-D446-B049-D68634F0D1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819B6A-48F4-F3BA-2E4E-44FA84D1A9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5564" y="1247840"/>
            <a:ext cx="6861690" cy="5348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3551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22568-F8BB-E51D-3D00-26626E397D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342400-8717-E4DF-B5DD-63702268D9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431252-678D-3675-FBB7-F6E2CAD1FA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6241" y="0"/>
            <a:ext cx="87595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7601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EABF71-6A77-E327-EDD2-A73978840C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2CA955-0C85-2F78-6889-F553676947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8CAF62-1900-D934-E8CB-2DDD7999BF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3136" y="0"/>
            <a:ext cx="87257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8435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BDDFFF-FA4F-9813-3AE5-614C2A5AFF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1C8763-3640-5F0E-8D8E-A5D2345890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EB5104-A049-6666-BC6F-C782BDC266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3153" y="0"/>
            <a:ext cx="872569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5264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02663C-90B3-AE79-67DC-339476BCF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0"/>
            <a:ext cx="10515600" cy="1325563"/>
          </a:xfrm>
        </p:spPr>
        <p:txBody>
          <a:bodyPr/>
          <a:lstStyle/>
          <a:p>
            <a:r>
              <a:rPr lang="en-US" dirty="0"/>
              <a:t>Removing images with strong +L – S bias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00DB71-0F2E-6D78-CAE7-D43CE9958B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1268" y="1875916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Remove 3.35% of images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Experiment1:</a:t>
            </a:r>
          </a:p>
          <a:p>
            <a:pPr marL="0" indent="0">
              <a:buNone/>
            </a:pPr>
            <a:r>
              <a:rPr lang="en-US" dirty="0"/>
              <a:t>Try to get -L and +S clusters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Experiment 2:</a:t>
            </a:r>
          </a:p>
          <a:p>
            <a:pPr marL="0" indent="0">
              <a:buNone/>
            </a:pPr>
            <a:r>
              <a:rPr lang="en-US" dirty="0"/>
              <a:t>Try to get +L and –S clusters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39894D-D3A2-D58B-0E22-C038574E9D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221468"/>
            <a:ext cx="4990295" cy="5174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2210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E687B4-CC9F-08CE-294C-945421EF42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 1: -L and +S clusters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E6D798-6AFC-3339-3120-DD0FCC7826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854A3B-7863-6EDD-1862-7E98C476DF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5221" y="1551213"/>
            <a:ext cx="7179788" cy="4988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2264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24C9F-2F83-0666-C6FE-EEFA313E9F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803" y="182189"/>
            <a:ext cx="10515600" cy="1325563"/>
          </a:xfrm>
        </p:spPr>
        <p:txBody>
          <a:bodyPr/>
          <a:lstStyle/>
          <a:p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mosaic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6A9113-4CC1-177B-C119-4469BCAEF1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472021E-3F8A-5F19-7D36-41EBD9F9AA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680" y="633126"/>
            <a:ext cx="9765846" cy="5657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1638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BCC3A-D719-9A2B-DDEF-90F70CCC2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9DBAB5-2181-6F87-EC3A-54816976E2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824D26-2727-21A9-B387-0DBB372E87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802" y="457199"/>
            <a:ext cx="10565942" cy="6147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9547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8DF427-C350-273F-CFBB-3AC9175F6A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Recap from last week: Vanilla model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EAD69D-B614-EAB9-A11E-DE5F503897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10">
            <a:extLst>
              <a:ext uri="{FF2B5EF4-FFF2-40B4-BE49-F238E27FC236}">
                <a16:creationId xmlns:a16="http://schemas.microsoft.com/office/drawing/2014/main" id="{22E4AFF4-A091-356C-1A33-72FACCC8E1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9468" y="3436654"/>
            <a:ext cx="2394058" cy="124516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2A1F142-6FF0-214D-298F-719BAAD5A3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9867" y="1494745"/>
            <a:ext cx="2692402" cy="14348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B26E81E-1948-F5E9-A9F9-2FE417E180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79174" y="3436654"/>
            <a:ext cx="2377137" cy="12451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3562D1-5D0D-4A76-E3AB-0B960FA053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89525" y="1494745"/>
            <a:ext cx="2364275" cy="135893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A05F5B1-FEBD-1E64-ADD3-6E08B751ED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2552" y="1745399"/>
            <a:ext cx="2172580" cy="44884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7BCFAE3-B718-46D7-F81D-EED9826A4C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20171" y="1690688"/>
            <a:ext cx="2204268" cy="4700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9528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687B6-BA4E-2CE1-65CF-2AE7E681D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 1: The number of +S neurons drops significantly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82AA4E-CD84-282F-6382-A14F8748D7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203121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Original images</a:t>
            </a:r>
          </a:p>
          <a:p>
            <a:pPr marL="0" indent="0">
              <a:buNone/>
            </a:pPr>
            <a:r>
              <a:rPr lang="en-US" dirty="0"/>
              <a:t>ON: 112</a:t>
            </a:r>
          </a:p>
          <a:p>
            <a:pPr marL="0" indent="0">
              <a:buNone/>
            </a:pPr>
            <a:r>
              <a:rPr lang="en-US" dirty="0"/>
              <a:t>OFF: 105</a:t>
            </a:r>
          </a:p>
          <a:p>
            <a:pPr marL="0" indent="0">
              <a:buNone/>
            </a:pPr>
            <a:r>
              <a:rPr lang="en-US" dirty="0"/>
              <a:t>L OFF: 48</a:t>
            </a:r>
          </a:p>
          <a:p>
            <a:pPr marL="0" indent="0">
              <a:buNone/>
            </a:pPr>
            <a:r>
              <a:rPr lang="en-US" b="1" dirty="0">
                <a:solidFill>
                  <a:schemeClr val="accent1"/>
                </a:solidFill>
              </a:rPr>
              <a:t>S ON: 35 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F2FDB36-218E-D209-8B42-FE898AA70C36}"/>
              </a:ext>
            </a:extLst>
          </p:cNvPr>
          <p:cNvSpPr txBox="1">
            <a:spLocks/>
          </p:cNvSpPr>
          <p:nvPr/>
        </p:nvSpPr>
        <p:spPr>
          <a:xfrm>
            <a:off x="5268686" y="1797957"/>
            <a:ext cx="320312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After removing 3%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ON: 122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OFF: 107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L OFF: 48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solidFill>
                  <a:schemeClr val="accent1"/>
                </a:solidFill>
              </a:rPr>
              <a:t>S ON: 23</a:t>
            </a:r>
          </a:p>
        </p:txBody>
      </p:sp>
    </p:spTree>
    <p:extLst>
      <p:ext uri="{BB962C8B-B14F-4D97-AF65-F5344CB8AC3E}">
        <p14:creationId xmlns:p14="http://schemas.microsoft.com/office/powerpoint/2010/main" val="11482005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73AFF-BBC8-0F20-E8A4-F127E2759D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 2: Can we get +S and –L mosaics now? </a:t>
            </a:r>
            <a:r>
              <a:rPr lang="en-US" b="1" u="sng" dirty="0"/>
              <a:t>(No)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1D4FD5-A164-218A-ECF9-0477131D4E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9C47E1-BFAF-D935-C1AD-39E12854BE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299" y="2179858"/>
            <a:ext cx="9265103" cy="3890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7797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4B228A-C7FD-6E38-9484-A45E62EAE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157074-1E4C-1F62-AFC3-31FAB12879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C33567-5454-9C1A-2B9F-A6C414DEBC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9932" y="681037"/>
            <a:ext cx="9401175" cy="5495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8953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44CA5D-6595-2BEA-30CA-495573935D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3BFBD2-6CA4-2C43-AE8F-DE31912F1C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89DDFC-8B07-5D05-9704-0A5C8E1712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2397" y="571022"/>
            <a:ext cx="9605939" cy="5780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6168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0261A9-3686-410F-DA65-D2D459E68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3E3A9F-9A40-83EC-0CE5-5891EAECA8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660228-F05F-7D7D-B42B-7F2C9AEEB8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745" y="238934"/>
            <a:ext cx="11113465" cy="6459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991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2EBD81-B3CC-68E6-DBD5-79B24AABD4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0C9D4E-E3D2-2320-A700-D5559C2018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54CC3A-6F3D-8AF8-2BB2-707AE134F1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5464" y="545554"/>
            <a:ext cx="10012741" cy="5891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6502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E320F-13E5-52E9-8222-92119EC19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EFC3FF-A230-C9F9-420E-A2E2211FD9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B3F837-C4A0-2085-9D9D-E53B17E5CC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8121" y="606872"/>
            <a:ext cx="9714309" cy="5749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0970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5B3F6-CC99-731F-EDD2-E6C0275CB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we still get asymmetry?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EBC110-56B0-1DD2-4CA7-A90172F3F2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Hypothesis 1: Removing images with </a:t>
            </a:r>
            <a:r>
              <a:rPr lang="en-US" b="1" dirty="0"/>
              <a:t>average</a:t>
            </a:r>
            <a:r>
              <a:rPr lang="en-US" dirty="0"/>
              <a:t> +L –S bias might not be enough. There might still be this bias in the remaining images</a:t>
            </a:r>
          </a:p>
          <a:p>
            <a:pPr marL="0" indent="0">
              <a:buNone/>
            </a:pPr>
            <a:r>
              <a:rPr lang="en-US" i="1" dirty="0"/>
              <a:t>(Turns out that’s not the case)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Hypothesis 2: Maybe this is due to skew in L – S distribution. </a:t>
            </a:r>
          </a:p>
        </p:txBody>
      </p:sp>
    </p:spTree>
    <p:extLst>
      <p:ext uri="{BB962C8B-B14F-4D97-AF65-F5344CB8AC3E}">
        <p14:creationId xmlns:p14="http://schemas.microsoft.com/office/powerpoint/2010/main" val="12991788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9B05CB-3A0B-2BE5-B5CA-7101932AC9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4311" y="120197"/>
            <a:ext cx="10515600" cy="1325563"/>
          </a:xfrm>
        </p:spPr>
        <p:txBody>
          <a:bodyPr/>
          <a:lstStyle/>
          <a:p>
            <a:r>
              <a:rPr lang="en-US" dirty="0"/>
              <a:t>Hypothesis 1: L and S pixel distribution after removing 3% of images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E836DF-20E7-CF96-46CC-A909AC11CE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38C471-FE0D-B8D9-4E20-059861B78C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3468" y="1636938"/>
            <a:ext cx="5175439" cy="5302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8968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7E5A20-FAFF-8436-0DE3-0D17C1E86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1936" y="122630"/>
            <a:ext cx="10515600" cy="1325563"/>
          </a:xfrm>
        </p:spPr>
        <p:txBody>
          <a:bodyPr/>
          <a:lstStyle/>
          <a:p>
            <a:r>
              <a:rPr lang="en-US" dirty="0"/>
              <a:t>Hypothesis 2: There is a negative bias in distribution of L – S pixels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429E52-4261-6454-78E6-DB077496E0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AA4118-013D-5B31-E5EF-9999C8CCC7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918" y="1341209"/>
            <a:ext cx="9386040" cy="5320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087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E60F30-FE41-3F28-D4BE-B28821B57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135" y="135047"/>
            <a:ext cx="12167757" cy="1325563"/>
          </a:xfrm>
        </p:spPr>
        <p:txBody>
          <a:bodyPr/>
          <a:lstStyle/>
          <a:p>
            <a:r>
              <a:rPr lang="en-US" dirty="0"/>
              <a:t>Effect of reversing weaker channel in </a:t>
            </a:r>
            <a:r>
              <a:rPr lang="en-US" b="1" u="sng" dirty="0"/>
              <a:t>last</a:t>
            </a:r>
            <a:r>
              <a:rPr lang="en-US" dirty="0"/>
              <a:t> 2 mosaics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B0440D-161F-6A24-373F-FA46C22E16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42065" y="1490913"/>
            <a:ext cx="3094705" cy="862013"/>
          </a:xfrm>
        </p:spPr>
        <p:txBody>
          <a:bodyPr/>
          <a:lstStyle/>
          <a:p>
            <a:pPr marL="0" indent="0">
              <a:buNone/>
            </a:pPr>
            <a:r>
              <a:rPr lang="en-AU" dirty="0"/>
              <a:t>Manipulation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2123A6-0AA8-DC34-7DFC-A5C1A53F03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6135" y="1986644"/>
            <a:ext cx="3095124" cy="15158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613CEC3-7130-F11C-7FBF-C7EACCCDA4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3834" y="4328722"/>
            <a:ext cx="2622099" cy="1399934"/>
          </a:xfrm>
          <a:prstGeom prst="rect">
            <a:avLst/>
          </a:prstGeom>
        </p:spPr>
      </p:pic>
      <p:pic>
        <p:nvPicPr>
          <p:cNvPr id="8" name="Content Placeholder 10">
            <a:extLst>
              <a:ext uri="{FF2B5EF4-FFF2-40B4-BE49-F238E27FC236}">
                <a16:creationId xmlns:a16="http://schemas.microsoft.com/office/drawing/2014/main" id="{CFDA9EC7-077C-B32D-F0D9-6584FC5197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941074"/>
            <a:ext cx="2690572" cy="139938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CDCA4EA-1A81-3CED-66F4-6CAFBFF881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34" y="4328722"/>
            <a:ext cx="3094705" cy="1621035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AA282E50-E96E-1D09-D0A6-3CCD6814B59D}"/>
              </a:ext>
            </a:extLst>
          </p:cNvPr>
          <p:cNvSpPr/>
          <p:nvPr/>
        </p:nvSpPr>
        <p:spPr>
          <a:xfrm>
            <a:off x="3433421" y="2371725"/>
            <a:ext cx="922565" cy="49394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FCEE1315-6F25-9D0E-FFC7-70C45476C67D}"/>
              </a:ext>
            </a:extLst>
          </p:cNvPr>
          <p:cNvSpPr/>
          <p:nvPr/>
        </p:nvSpPr>
        <p:spPr>
          <a:xfrm>
            <a:off x="3182930" y="4780268"/>
            <a:ext cx="1053193" cy="36739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B3E7A9-4BEA-6623-5BF4-5C20BEA79B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45440" y="2058080"/>
            <a:ext cx="2995922" cy="152825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CEB0D11-68A2-33F3-3647-C5A53E8608A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11676" y="4183685"/>
            <a:ext cx="2995922" cy="169000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8DE57F4-A505-81CB-0CB9-9DFE4D95F47D}"/>
              </a:ext>
            </a:extLst>
          </p:cNvPr>
          <p:cNvSpPr txBox="1"/>
          <p:nvPr/>
        </p:nvSpPr>
        <p:spPr>
          <a:xfrm>
            <a:off x="7572375" y="1479409"/>
            <a:ext cx="18410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/>
              <a:t>Training</a:t>
            </a:r>
            <a:endParaRPr lang="en-US" sz="2400" dirty="0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449CB6A6-2AC2-3C31-E53B-D2BC79A1DBB1}"/>
              </a:ext>
            </a:extLst>
          </p:cNvPr>
          <p:cNvSpPr/>
          <p:nvPr/>
        </p:nvSpPr>
        <p:spPr>
          <a:xfrm>
            <a:off x="7631408" y="2608489"/>
            <a:ext cx="851285" cy="400050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62D74793-48D4-7652-3961-79C365B0BAF3}"/>
              </a:ext>
            </a:extLst>
          </p:cNvPr>
          <p:cNvSpPr/>
          <p:nvPr/>
        </p:nvSpPr>
        <p:spPr>
          <a:xfrm>
            <a:off x="7631408" y="4780268"/>
            <a:ext cx="949256" cy="461665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7A96BA-D5DF-791C-BD24-3B3B23B788E5}"/>
              </a:ext>
            </a:extLst>
          </p:cNvPr>
          <p:cNvSpPr txBox="1"/>
          <p:nvPr/>
        </p:nvSpPr>
        <p:spPr>
          <a:xfrm>
            <a:off x="7631408" y="4371554"/>
            <a:ext cx="10980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50%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542C663-0AC0-5BD1-AEDD-8CDCD967BB54}"/>
              </a:ext>
            </a:extLst>
          </p:cNvPr>
          <p:cNvSpPr txBox="1"/>
          <p:nvPr/>
        </p:nvSpPr>
        <p:spPr>
          <a:xfrm>
            <a:off x="7631408" y="2234810"/>
            <a:ext cx="10613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66%</a:t>
            </a:r>
          </a:p>
        </p:txBody>
      </p:sp>
    </p:spTree>
    <p:extLst>
      <p:ext uri="{BB962C8B-B14F-4D97-AF65-F5344CB8AC3E}">
        <p14:creationId xmlns:p14="http://schemas.microsoft.com/office/powerpoint/2010/main" val="23333219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A6161D-5013-3FD1-D9A7-D3FEADB1FB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 and S distributions (separately)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EEE0C0-A8B1-670E-DD16-4D6E46EBBE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99507" y="110444"/>
            <a:ext cx="10515600" cy="509361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Redo with same bins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8CA576-60F0-53D2-2824-5C39697201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0971" y="1629235"/>
            <a:ext cx="8767082" cy="4902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1692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2CD874-569E-6977-5A7B-D7C9341CD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New mosaics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BBAF6E-2C66-2F23-7E74-9C9CF7781D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B3F885-175F-EC9C-5D2A-5D32B3B13E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4282" y="1539903"/>
            <a:ext cx="7462042" cy="5318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39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80359-AFB9-A8E6-86EB-100C52EF6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Effect on mutual 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F950C6-4B8C-3047-3125-1E9CA86355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D52B38-B432-061A-78F6-937FB4E0D7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2857" y="1596003"/>
            <a:ext cx="8662490" cy="5008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3312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6C689E-6210-97B8-F30C-6676173DE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Looking at RFs in 2D space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441099-F8A5-0CDD-8BB1-290761BE0D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6832" y="1690688"/>
            <a:ext cx="1700893" cy="44404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-L neuron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4FA8130-2536-A8D5-B205-4462D2B76AE3}"/>
              </a:ext>
            </a:extLst>
          </p:cNvPr>
          <p:cNvSpPr txBox="1">
            <a:spLocks/>
          </p:cNvSpPr>
          <p:nvPr/>
        </p:nvSpPr>
        <p:spPr>
          <a:xfrm>
            <a:off x="7256690" y="1597986"/>
            <a:ext cx="1700893" cy="44404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+S neuron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EE13CDA-B738-C80B-1638-E425C184EA2A}"/>
              </a:ext>
            </a:extLst>
          </p:cNvPr>
          <p:cNvSpPr txBox="1">
            <a:spLocks/>
          </p:cNvSpPr>
          <p:nvPr/>
        </p:nvSpPr>
        <p:spPr>
          <a:xfrm>
            <a:off x="281668" y="2837429"/>
            <a:ext cx="1700893" cy="44404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L channel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D730DB1-C7D4-6BB6-BC30-D90A8AD48D9C}"/>
              </a:ext>
            </a:extLst>
          </p:cNvPr>
          <p:cNvSpPr txBox="1">
            <a:spLocks/>
          </p:cNvSpPr>
          <p:nvPr/>
        </p:nvSpPr>
        <p:spPr>
          <a:xfrm>
            <a:off x="281667" y="5030900"/>
            <a:ext cx="1700893" cy="44404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S channel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D8EE2D8-2E42-7F2B-F82B-128E35A571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6740" y="2249601"/>
            <a:ext cx="1980985" cy="196561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9A4A626-645B-1DCA-F3E6-F376289893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3876" y="4548989"/>
            <a:ext cx="2226711" cy="217288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0D3D4D4-9D92-9B3A-15D7-E827F0C6AF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7359" y="2138589"/>
            <a:ext cx="2287138" cy="228577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B104EA-F864-F79D-4536-667856326E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07359" y="4521572"/>
            <a:ext cx="2226712" cy="220029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9EECFA3-FBD3-D501-CD67-D15B9C9062DF}"/>
              </a:ext>
            </a:extLst>
          </p:cNvPr>
          <p:cNvSpPr txBox="1"/>
          <p:nvPr/>
        </p:nvSpPr>
        <p:spPr>
          <a:xfrm>
            <a:off x="9907361" y="2437464"/>
            <a:ext cx="22084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Note: I enhanced contrast x5 in surround </a:t>
            </a:r>
          </a:p>
        </p:txBody>
      </p:sp>
    </p:spTree>
    <p:extLst>
      <p:ext uri="{BB962C8B-B14F-4D97-AF65-F5344CB8AC3E}">
        <p14:creationId xmlns:p14="http://schemas.microsoft.com/office/powerpoint/2010/main" val="270856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E60F30-FE41-3F28-D4BE-B28821B57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135" y="135047"/>
            <a:ext cx="12167757" cy="1325563"/>
          </a:xfrm>
        </p:spPr>
        <p:txBody>
          <a:bodyPr/>
          <a:lstStyle/>
          <a:p>
            <a:r>
              <a:rPr lang="en-US" dirty="0"/>
              <a:t>Effect of reversing weaker channel in </a:t>
            </a:r>
            <a:r>
              <a:rPr lang="en-US" b="1" u="sng" dirty="0"/>
              <a:t>first</a:t>
            </a:r>
            <a:r>
              <a:rPr lang="en-US" dirty="0"/>
              <a:t> 2 mosaics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B0440D-161F-6A24-373F-FA46C22E16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42065" y="1490913"/>
            <a:ext cx="3094705" cy="862013"/>
          </a:xfrm>
        </p:spPr>
        <p:txBody>
          <a:bodyPr/>
          <a:lstStyle/>
          <a:p>
            <a:pPr marL="0" indent="0">
              <a:buNone/>
            </a:pPr>
            <a:r>
              <a:rPr lang="en-AU" dirty="0"/>
              <a:t>Manipulation</a:t>
            </a:r>
            <a:endParaRPr lang="en-US" dirty="0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AA282E50-E96E-1D09-D0A6-3CCD6814B59D}"/>
              </a:ext>
            </a:extLst>
          </p:cNvPr>
          <p:cNvSpPr/>
          <p:nvPr/>
        </p:nvSpPr>
        <p:spPr>
          <a:xfrm>
            <a:off x="3433421" y="2371725"/>
            <a:ext cx="922565" cy="49394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FCEE1315-6F25-9D0E-FFC7-70C45476C67D}"/>
              </a:ext>
            </a:extLst>
          </p:cNvPr>
          <p:cNvSpPr/>
          <p:nvPr/>
        </p:nvSpPr>
        <p:spPr>
          <a:xfrm>
            <a:off x="3182930" y="4780268"/>
            <a:ext cx="1053193" cy="36739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8DE57F4-A505-81CB-0CB9-9DFE4D95F47D}"/>
              </a:ext>
            </a:extLst>
          </p:cNvPr>
          <p:cNvSpPr txBox="1"/>
          <p:nvPr/>
        </p:nvSpPr>
        <p:spPr>
          <a:xfrm>
            <a:off x="7572375" y="1479409"/>
            <a:ext cx="18410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/>
              <a:t>Training</a:t>
            </a:r>
            <a:endParaRPr lang="en-US" sz="2400" dirty="0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449CB6A6-2AC2-3C31-E53B-D2BC79A1DBB1}"/>
              </a:ext>
            </a:extLst>
          </p:cNvPr>
          <p:cNvSpPr/>
          <p:nvPr/>
        </p:nvSpPr>
        <p:spPr>
          <a:xfrm>
            <a:off x="7631408" y="2608489"/>
            <a:ext cx="851285" cy="400050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62D74793-48D4-7652-3961-79C365B0BAF3}"/>
              </a:ext>
            </a:extLst>
          </p:cNvPr>
          <p:cNvSpPr/>
          <p:nvPr/>
        </p:nvSpPr>
        <p:spPr>
          <a:xfrm>
            <a:off x="7631408" y="4780268"/>
            <a:ext cx="949256" cy="461665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7A96BA-D5DF-791C-BD24-3B3B23B788E5}"/>
              </a:ext>
            </a:extLst>
          </p:cNvPr>
          <p:cNvSpPr txBox="1"/>
          <p:nvPr/>
        </p:nvSpPr>
        <p:spPr>
          <a:xfrm>
            <a:off x="7631408" y="4371554"/>
            <a:ext cx="10980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2.4%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542C663-0AC0-5BD1-AEDD-8CDCD967BB54}"/>
              </a:ext>
            </a:extLst>
          </p:cNvPr>
          <p:cNvSpPr txBox="1"/>
          <p:nvPr/>
        </p:nvSpPr>
        <p:spPr>
          <a:xfrm>
            <a:off x="7631408" y="2234810"/>
            <a:ext cx="10613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11%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4936973-DD5B-FD65-06D2-AC2C5784CA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45" y="1921919"/>
            <a:ext cx="2864985" cy="170395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D116B63-6234-D6C9-4DCE-8F928425AA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9309" y="4003281"/>
            <a:ext cx="2970439" cy="173585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5E93E2B-6279-B6CF-1C11-B17797C539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47548" y="1895946"/>
            <a:ext cx="2910567" cy="182513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8B49D85-CD1B-C722-3477-7CF8C93B7F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66915" y="4054326"/>
            <a:ext cx="2933700" cy="181927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895A681-39E1-1238-1DB0-15D31B460F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89259" y="1921919"/>
            <a:ext cx="2577533" cy="142261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7178EF5-78A6-F6A6-0AA3-03A809C8A0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92765" y="3918255"/>
            <a:ext cx="3326289" cy="2458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3956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0D8F0-DBAE-AECC-096E-8FD69FA6C2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48002B-FD60-02EC-3DE9-56007376D7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0670F6E-FEF7-F863-315A-F6277D5A3B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657" y="1351491"/>
            <a:ext cx="10559143" cy="4692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6790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71C3F82-8512-06A7-0309-B005C9F27B4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Why does this asymmetry occur?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B735A367-0E2A-7B83-2BE8-8C672EEF7A5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Let’s look at the statistics of natural images</a:t>
            </a:r>
          </a:p>
        </p:txBody>
      </p:sp>
    </p:spTree>
    <p:extLst>
      <p:ext uri="{BB962C8B-B14F-4D97-AF65-F5344CB8AC3E}">
        <p14:creationId xmlns:p14="http://schemas.microsoft.com/office/powerpoint/2010/main" val="1605918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319</TotalTime>
  <Words>327</Words>
  <Application>Microsoft Office PowerPoint</Application>
  <PresentationFormat>Widescreen</PresentationFormat>
  <Paragraphs>60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4" baseType="lpstr">
      <vt:lpstr>Arial</vt:lpstr>
      <vt:lpstr>Calibri</vt:lpstr>
      <vt:lpstr>Calibri Light</vt:lpstr>
      <vt:lpstr>Office Theme</vt:lpstr>
      <vt:lpstr>Plan for today</vt:lpstr>
      <vt:lpstr>Recap from last week: Vanilla model</vt:lpstr>
      <vt:lpstr>Effect of reversing weaker channel in last 2 mosaics</vt:lpstr>
      <vt:lpstr>New mosaics </vt:lpstr>
      <vt:lpstr>Effect on mutual information</vt:lpstr>
      <vt:lpstr>Looking at RFs in 2D space </vt:lpstr>
      <vt:lpstr>Effect of reversing weaker channel in first 2 mosaics</vt:lpstr>
      <vt:lpstr>PowerPoint Presentation</vt:lpstr>
      <vt:lpstr>Why does this asymmetry occur?</vt:lpstr>
      <vt:lpstr>Cluster of +L and –S pixels </vt:lpstr>
      <vt:lpstr>PowerPoint Presentation</vt:lpstr>
      <vt:lpstr>Most extreme examples come from this image</vt:lpstr>
      <vt:lpstr>PowerPoint Presentation</vt:lpstr>
      <vt:lpstr>PowerPoint Presentation</vt:lpstr>
      <vt:lpstr>PowerPoint Presentation</vt:lpstr>
      <vt:lpstr>Removing images with strong +L – S bias </vt:lpstr>
      <vt:lpstr>Experiment 1: -L and +S clusters</vt:lpstr>
      <vt:lpstr>3rd mosaic</vt:lpstr>
      <vt:lpstr>PowerPoint Presentation</vt:lpstr>
      <vt:lpstr>Experiment 1: The number of +S neurons drops significantly</vt:lpstr>
      <vt:lpstr>Experiment 2: Can we get +S and –L mosaics now? (No)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Why do we still get asymmetry?</vt:lpstr>
      <vt:lpstr>Hypothesis 1: L and S pixel distribution after removing 3% of images </vt:lpstr>
      <vt:lpstr>Hypothesis 2: There is a negative bias in distribution of L – S pixels</vt:lpstr>
      <vt:lpstr>L and S distributions (separately)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St-Amand</dc:creator>
  <cp:lastModifiedBy>David St-Amand</cp:lastModifiedBy>
  <cp:revision>21</cp:revision>
  <dcterms:created xsi:type="dcterms:W3CDTF">2024-03-30T22:02:55Z</dcterms:created>
  <dcterms:modified xsi:type="dcterms:W3CDTF">2024-04-03T20:17:41Z</dcterms:modified>
</cp:coreProperties>
</file>